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7"/>
  </p:notesMasterIdLst>
  <p:handoutMasterIdLst>
    <p:handoutMasterId r:id="rId8"/>
  </p:handoutMasterIdLst>
  <p:sldIdLst>
    <p:sldId id="257"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74" d="100"/>
          <a:sy n="74" d="100"/>
        </p:scale>
        <p:origin x="576" y="72"/>
      </p:cViewPr>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5" d="100"/>
          <a:sy n="95" d="100"/>
        </p:scale>
        <p:origin x="358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BE2AAA-2CC7-4F9C-A8C6-8B9F2A3E9EF0}" type="datetimeFigureOut">
              <a:rPr lang="en-US" smtClean="0"/>
              <a:t>5/26/2020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50AD62A-9EE1-43E3-A7E5-D268F71DF3EB}" type="slidenum">
              <a:rPr lang="en-US" smtClean="0"/>
              <a:t>‹#›</a:t>
            </a:fld>
            <a:endParaRPr lang="en-US"/>
          </a:p>
        </p:txBody>
      </p:sp>
    </p:spTree>
    <p:extLst>
      <p:ext uri="{BB962C8B-B14F-4D97-AF65-F5344CB8AC3E}">
        <p14:creationId xmlns:p14="http://schemas.microsoft.com/office/powerpoint/2010/main" val="14364482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37ADBA-1AC7-4CD6-8AFF-4E8087BA5487}" type="datetimeFigureOut">
              <a:rPr lang="en-US" smtClean="0"/>
              <a:t>5/26/2020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34C2EF-8A97-4DAF-B099-E567883644D6}" type="slidenum">
              <a:rPr lang="en-US" smtClean="0"/>
              <a:t>‹#›</a:t>
            </a:fld>
            <a:endParaRPr lang="en-US"/>
          </a:p>
        </p:txBody>
      </p:sp>
    </p:spTree>
    <p:extLst>
      <p:ext uri="{BB962C8B-B14F-4D97-AF65-F5344CB8AC3E}">
        <p14:creationId xmlns:p14="http://schemas.microsoft.com/office/powerpoint/2010/main" val="71809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2124" r="323" b="422"/>
          <a:stretch/>
        </p:blipFill>
        <p:spPr>
          <a:xfrm>
            <a:off x="1524" y="1"/>
            <a:ext cx="12188952" cy="6858000"/>
          </a:xfrm>
          <a:prstGeom prst="rect">
            <a:avLst/>
          </a:prstGeom>
        </p:spPr>
      </p:pic>
      <p:sp>
        <p:nvSpPr>
          <p:cNvPr id="2" name="Title 1"/>
          <p:cNvSpPr>
            <a:spLocks noGrp="1"/>
          </p:cNvSpPr>
          <p:nvPr>
            <p:ph type="ctrTitle"/>
          </p:nvPr>
        </p:nvSpPr>
        <p:spPr>
          <a:xfrm>
            <a:off x="838200" y="533400"/>
            <a:ext cx="8458200" cy="1828800"/>
          </a:xfrm>
        </p:spPr>
        <p:txBody>
          <a:bodyPr anchor="b">
            <a:normAutofit/>
          </a:bodyPr>
          <a:lstStyle>
            <a:lvl1pPr algn="l">
              <a:defRPr sz="4400"/>
            </a:lvl1pPr>
          </a:lstStyle>
          <a:p>
            <a:r>
              <a:rPr lang="en-US" smtClean="0"/>
              <a:t>Click to edit Master title style</a:t>
            </a:r>
            <a:endParaRPr lang="en-US" dirty="0"/>
          </a:p>
        </p:txBody>
      </p:sp>
      <p:sp>
        <p:nvSpPr>
          <p:cNvPr id="3" name="Subtitle 2"/>
          <p:cNvSpPr>
            <a:spLocks noGrp="1"/>
          </p:cNvSpPr>
          <p:nvPr>
            <p:ph type="subTitle" idx="1"/>
          </p:nvPr>
        </p:nvSpPr>
        <p:spPr>
          <a:xfrm>
            <a:off x="838200" y="2438400"/>
            <a:ext cx="7086600" cy="914400"/>
          </a:xfrm>
        </p:spPr>
        <p:txBody>
          <a:bodyPr>
            <a:normAutofit/>
          </a:bodyPr>
          <a:lstStyle>
            <a:lvl1pPr marL="0" indent="0" algn="l">
              <a:spcBef>
                <a:spcPts val="1200"/>
              </a:spcBef>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4154451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wo Pictures with Captions">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5" y="1716"/>
            <a:ext cx="12188952" cy="6856284"/>
          </a:xfrm>
          <a:prstGeom prst="rect">
            <a:avLst/>
          </a:prstGeom>
        </p:spPr>
      </p:pic>
      <p:sp>
        <p:nvSpPr>
          <p:cNvPr id="2" name="Title 1"/>
          <p:cNvSpPr>
            <a:spLocks noGrp="1"/>
          </p:cNvSpPr>
          <p:nvPr>
            <p:ph type="title"/>
          </p:nvPr>
        </p:nvSpPr>
        <p:spPr>
          <a:xfrm>
            <a:off x="1028580" y="5791200"/>
            <a:ext cx="8115419" cy="701674"/>
          </a:xfrm>
        </p:spPr>
        <p:txBody>
          <a:bodyPr vert="horz" lIns="91440" tIns="45720" rIns="91440" bIns="45720" rtlCol="0" anchor="b">
            <a:normAutofit/>
          </a:bodyPr>
          <a:lstStyle>
            <a:lvl1pPr>
              <a:defRPr lang="en-US" sz="2400">
                <a:solidFill>
                  <a:schemeClr val="accent1"/>
                </a:solidFill>
              </a:defRPr>
            </a:lvl1pPr>
          </a:lstStyle>
          <a:p>
            <a:pPr lvl="0"/>
            <a:r>
              <a:rPr lang="en-US" smtClean="0"/>
              <a:t>Click to edit Master title style</a:t>
            </a:r>
            <a:endParaRPr lang="en-US" dirty="0"/>
          </a:p>
        </p:txBody>
      </p:sp>
      <p:sp>
        <p:nvSpPr>
          <p:cNvPr id="7" name="Freeform 5"/>
          <p:cNvSpPr>
            <a:spLocks/>
          </p:cNvSpPr>
          <p:nvPr/>
        </p:nvSpPr>
        <p:spPr bwMode="gray">
          <a:xfrm>
            <a:off x="762000" y="933449"/>
            <a:ext cx="41148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5" name="Picture Placeholder 14" descr="An empty placeholder to add an image. Click on the placeholder and select the image that you wish to add"/>
          <p:cNvSpPr>
            <a:spLocks noGrp="1"/>
          </p:cNvSpPr>
          <p:nvPr>
            <p:ph type="pic" sz="quarter" idx="13"/>
          </p:nvPr>
        </p:nvSpPr>
        <p:spPr>
          <a:xfrm>
            <a:off x="992435" y="1113022"/>
            <a:ext cx="3638453"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a:noAutofit/>
          </a:bodyPr>
          <a:lstStyle>
            <a:lvl1pPr marL="0" indent="0" algn="ctr">
              <a:buNone/>
              <a:defRPr/>
            </a:lvl1pPr>
          </a:lstStyle>
          <a:p>
            <a:r>
              <a:rPr lang="en-US" smtClean="0"/>
              <a:t>Click icon to add picture</a:t>
            </a:r>
            <a:endParaRPr lang="en-US"/>
          </a:p>
        </p:txBody>
      </p:sp>
      <p:sp>
        <p:nvSpPr>
          <p:cNvPr id="17" name="Text Placeholder 16"/>
          <p:cNvSpPr>
            <a:spLocks noGrp="1"/>
          </p:cNvSpPr>
          <p:nvPr>
            <p:ph type="body" sz="quarter" idx="14"/>
          </p:nvPr>
        </p:nvSpPr>
        <p:spPr>
          <a:xfrm>
            <a:off x="1028581" y="5181600"/>
            <a:ext cx="3566160" cy="493776"/>
          </a:xfrm>
        </p:spPr>
        <p:txBody>
          <a:bodyPr>
            <a:normAutofit/>
          </a:bodyPr>
          <a:lstStyle>
            <a:lvl1pPr marL="0" indent="0">
              <a:buNone/>
              <a:defRPr sz="18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a:r>
              <a:rPr lang="en-US" smtClean="0"/>
              <a:t>Click to edit Master text styles</a:t>
            </a:r>
          </a:p>
        </p:txBody>
      </p:sp>
      <p:sp>
        <p:nvSpPr>
          <p:cNvPr id="18" name="Freeform 5"/>
          <p:cNvSpPr>
            <a:spLocks/>
          </p:cNvSpPr>
          <p:nvPr/>
        </p:nvSpPr>
        <p:spPr bwMode="gray">
          <a:xfrm>
            <a:off x="5300133" y="933449"/>
            <a:ext cx="41148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9" name="Picture Placeholder 18" descr="An empty placeholder to add an image. Click on the placeholder and select the image that you wish to add"/>
          <p:cNvSpPr>
            <a:spLocks noGrp="1"/>
          </p:cNvSpPr>
          <p:nvPr>
            <p:ph type="pic" sz="quarter" idx="15"/>
          </p:nvPr>
        </p:nvSpPr>
        <p:spPr>
          <a:xfrm>
            <a:off x="5530568" y="1113022"/>
            <a:ext cx="3638453"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a:noAutofit/>
          </a:bodyPr>
          <a:lstStyle>
            <a:lvl1pPr marL="0" indent="0" algn="ctr">
              <a:buNone/>
              <a:defRPr/>
            </a:lvl1pPr>
          </a:lstStyle>
          <a:p>
            <a:r>
              <a:rPr lang="en-US" smtClean="0"/>
              <a:t>Click icon to add picture</a:t>
            </a:r>
            <a:endParaRPr lang="en-US" dirty="0"/>
          </a:p>
        </p:txBody>
      </p:sp>
      <p:sp>
        <p:nvSpPr>
          <p:cNvPr id="20" name="Text Placeholder 16"/>
          <p:cNvSpPr>
            <a:spLocks noGrp="1"/>
          </p:cNvSpPr>
          <p:nvPr>
            <p:ph type="body" sz="quarter" idx="16"/>
          </p:nvPr>
        </p:nvSpPr>
        <p:spPr>
          <a:xfrm>
            <a:off x="5566714" y="5181600"/>
            <a:ext cx="3566160" cy="493776"/>
          </a:xfrm>
        </p:spPr>
        <p:txBody>
          <a:bodyPr>
            <a:normAutofit/>
          </a:bodyPr>
          <a:lstStyle>
            <a:lvl1pPr marL="0" indent="0">
              <a:buNone/>
              <a:defRPr sz="18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a:r>
              <a:rPr lang="en-US" smtClean="0"/>
              <a:t>Click to edit Master text styles</a:t>
            </a:r>
          </a:p>
        </p:txBody>
      </p:sp>
    </p:spTree>
    <p:extLst>
      <p:ext uri="{BB962C8B-B14F-4D97-AF65-F5344CB8AC3E}">
        <p14:creationId xmlns:p14="http://schemas.microsoft.com/office/powerpoint/2010/main" val="2037772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hree Pictures with Caption">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5" y="1716"/>
            <a:ext cx="12188952" cy="6856284"/>
          </a:xfrm>
          <a:prstGeom prst="rect">
            <a:avLst/>
          </a:prstGeom>
        </p:spPr>
      </p:pic>
      <p:sp>
        <p:nvSpPr>
          <p:cNvPr id="2" name="Title 1"/>
          <p:cNvSpPr>
            <a:spLocks noGrp="1"/>
          </p:cNvSpPr>
          <p:nvPr>
            <p:ph type="title"/>
          </p:nvPr>
        </p:nvSpPr>
        <p:spPr>
          <a:xfrm>
            <a:off x="1028580" y="5305424"/>
            <a:ext cx="8104083" cy="579921"/>
          </a:xfrm>
        </p:spPr>
        <p:txBody>
          <a:bodyPr>
            <a:normAutofit/>
          </a:bodyPr>
          <a:lstStyle>
            <a:lvl1pPr>
              <a:defRPr sz="2400">
                <a:solidFill>
                  <a:schemeClr val="accent1"/>
                </a:solidFill>
              </a:defRPr>
            </a:lvl1pPr>
          </a:lstStyle>
          <a:p>
            <a:r>
              <a:rPr lang="en-US" smtClean="0"/>
              <a:t>Click to edit Master title style</a:t>
            </a:r>
            <a:endParaRPr lang="en-US" dirty="0"/>
          </a:p>
        </p:txBody>
      </p:sp>
      <p:sp>
        <p:nvSpPr>
          <p:cNvPr id="7" name="Freeform 5"/>
          <p:cNvSpPr>
            <a:spLocks/>
          </p:cNvSpPr>
          <p:nvPr/>
        </p:nvSpPr>
        <p:spPr bwMode="gray">
          <a:xfrm>
            <a:off x="762000" y="933449"/>
            <a:ext cx="53340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5" name="Picture Placeholder 14" descr="An empty placeholder to add an image. Click on the placeholder and select the image that you wish to add"/>
          <p:cNvSpPr>
            <a:spLocks noGrp="1"/>
          </p:cNvSpPr>
          <p:nvPr>
            <p:ph type="pic" sz="quarter" idx="13"/>
          </p:nvPr>
        </p:nvSpPr>
        <p:spPr>
          <a:xfrm>
            <a:off x="991888" y="1113022"/>
            <a:ext cx="4874224"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a:noAutofit/>
          </a:bodyPr>
          <a:lstStyle>
            <a:lvl1pPr marL="0" indent="0" algn="ctr">
              <a:buNone/>
              <a:defRPr/>
            </a:lvl1pPr>
          </a:lstStyle>
          <a:p>
            <a:r>
              <a:rPr lang="en-US" smtClean="0"/>
              <a:t>Click icon to add picture</a:t>
            </a:r>
            <a:endParaRPr lang="en-US"/>
          </a:p>
        </p:txBody>
      </p:sp>
      <p:sp>
        <p:nvSpPr>
          <p:cNvPr id="18" name="Freeform 5"/>
          <p:cNvSpPr>
            <a:spLocks/>
          </p:cNvSpPr>
          <p:nvPr/>
        </p:nvSpPr>
        <p:spPr bwMode="gray">
          <a:xfrm>
            <a:off x="6323873" y="967316"/>
            <a:ext cx="2990942" cy="1934384"/>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9" name="Picture Placeholder 18" descr="An empty placeholder to add an image. Click on the placeholder and select the image that you wish to add"/>
          <p:cNvSpPr>
            <a:spLocks noGrp="1"/>
          </p:cNvSpPr>
          <p:nvPr>
            <p:ph type="pic" sz="quarter" idx="15"/>
          </p:nvPr>
        </p:nvSpPr>
        <p:spPr>
          <a:xfrm>
            <a:off x="6506025" y="1109743"/>
            <a:ext cx="2626638" cy="1649530"/>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a:noAutofit/>
          </a:bodyPr>
          <a:lstStyle>
            <a:lvl1pPr marL="0" indent="0" algn="ctr">
              <a:buNone/>
              <a:defRPr/>
            </a:lvl1pPr>
          </a:lstStyle>
          <a:p>
            <a:r>
              <a:rPr lang="en-US" smtClean="0"/>
              <a:t>Click icon to add picture</a:t>
            </a:r>
            <a:endParaRPr lang="en-US"/>
          </a:p>
        </p:txBody>
      </p:sp>
      <p:sp>
        <p:nvSpPr>
          <p:cNvPr id="12" name="Freeform 5"/>
          <p:cNvSpPr>
            <a:spLocks/>
          </p:cNvSpPr>
          <p:nvPr/>
        </p:nvSpPr>
        <p:spPr bwMode="gray">
          <a:xfrm>
            <a:off x="6323873" y="3060954"/>
            <a:ext cx="2990942" cy="1934384"/>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3" name="Picture Placeholder 12" descr="An empty placeholder to add an image. Click on the placeholder and select the image that you wish to add"/>
          <p:cNvSpPr>
            <a:spLocks noGrp="1"/>
          </p:cNvSpPr>
          <p:nvPr>
            <p:ph type="pic" sz="quarter" idx="16"/>
          </p:nvPr>
        </p:nvSpPr>
        <p:spPr>
          <a:xfrm>
            <a:off x="6506025" y="3203381"/>
            <a:ext cx="2626638" cy="1649530"/>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a:noAutofit/>
          </a:bodyPr>
          <a:lstStyle>
            <a:lvl1pPr marL="0" indent="0" algn="ctr">
              <a:buNone/>
              <a:defRPr/>
            </a:lvl1pPr>
          </a:lstStyle>
          <a:p>
            <a:r>
              <a:rPr lang="en-US" smtClean="0"/>
              <a:t>Click icon to add picture</a:t>
            </a:r>
            <a:endParaRPr lang="en-US" dirty="0"/>
          </a:p>
        </p:txBody>
      </p:sp>
      <p:sp>
        <p:nvSpPr>
          <p:cNvPr id="17" name="Text Placeholder 16"/>
          <p:cNvSpPr>
            <a:spLocks noGrp="1"/>
          </p:cNvSpPr>
          <p:nvPr>
            <p:ph type="body" sz="quarter" idx="14"/>
          </p:nvPr>
        </p:nvSpPr>
        <p:spPr>
          <a:xfrm>
            <a:off x="1028581" y="5919255"/>
            <a:ext cx="8104082" cy="497420"/>
          </a:xfrm>
        </p:spPr>
        <p:txBody>
          <a:bodyPr>
            <a:normAutofit/>
          </a:bodyPr>
          <a:lstStyle>
            <a:lvl1pPr marL="0" indent="0">
              <a:spcBef>
                <a:spcPts val="0"/>
              </a:spcBef>
              <a:buNone/>
              <a:defRPr sz="16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a:r>
              <a:rPr lang="en-US" smtClean="0"/>
              <a:t>Click to edit Master text styles</a:t>
            </a:r>
          </a:p>
        </p:txBody>
      </p:sp>
    </p:spTree>
    <p:extLst>
      <p:ext uri="{BB962C8B-B14F-4D97-AF65-F5344CB8AC3E}">
        <p14:creationId xmlns:p14="http://schemas.microsoft.com/office/powerpoint/2010/main" val="1017792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Five Pictures">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3" y="283"/>
            <a:ext cx="12188952" cy="6859715"/>
          </a:xfrm>
          <a:prstGeom prst="rect">
            <a:avLst/>
          </a:prstGeom>
        </p:spPr>
      </p:pic>
      <p:sp>
        <p:nvSpPr>
          <p:cNvPr id="2" name="Title 1"/>
          <p:cNvSpPr>
            <a:spLocks noGrp="1"/>
          </p:cNvSpPr>
          <p:nvPr>
            <p:ph type="title"/>
          </p:nvPr>
        </p:nvSpPr>
        <p:spPr>
          <a:xfrm>
            <a:off x="9677400" y="365126"/>
            <a:ext cx="2133600" cy="1539874"/>
          </a:xfrm>
        </p:spPr>
        <p:txBody>
          <a:bodyPr vert="horz" lIns="91440" tIns="45720" rIns="91440" bIns="45720" rtlCol="0" anchor="b">
            <a:normAutofit/>
          </a:bodyPr>
          <a:lstStyle>
            <a:lvl1pPr>
              <a:defRPr lang="en-US" sz="2400">
                <a:solidFill>
                  <a:schemeClr val="accent1"/>
                </a:solidFill>
              </a:defRPr>
            </a:lvl1pPr>
          </a:lstStyle>
          <a:p>
            <a:pPr lvl="0"/>
            <a:r>
              <a:rPr lang="en-US" smtClean="0"/>
              <a:t>Click to edit Master title style</a:t>
            </a:r>
            <a:endParaRPr lang="en-US"/>
          </a:p>
        </p:txBody>
      </p:sp>
      <p:sp>
        <p:nvSpPr>
          <p:cNvPr id="8" name="Freeform 5"/>
          <p:cNvSpPr>
            <a:spLocks/>
          </p:cNvSpPr>
          <p:nvPr/>
        </p:nvSpPr>
        <p:spPr bwMode="gray">
          <a:xfrm>
            <a:off x="4182533" y="265044"/>
            <a:ext cx="5232399" cy="3020023"/>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9" name="Picture Placeholder 8" descr="An empty placeholder to add an image. Click on the placeholder and select the image that you wish to add"/>
          <p:cNvSpPr>
            <a:spLocks noGrp="1"/>
          </p:cNvSpPr>
          <p:nvPr>
            <p:ph type="pic" sz="quarter" idx="13"/>
          </p:nvPr>
        </p:nvSpPr>
        <p:spPr>
          <a:xfrm>
            <a:off x="4424435" y="436315"/>
            <a:ext cx="4748594" cy="2677481"/>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a:noAutofit/>
          </a:bodyPr>
          <a:lstStyle>
            <a:lvl1pPr marL="0" indent="0" algn="ctr">
              <a:buNone/>
              <a:defRPr/>
            </a:lvl1pPr>
          </a:lstStyle>
          <a:p>
            <a:r>
              <a:rPr lang="en-US" smtClean="0"/>
              <a:t>Click icon to add picture</a:t>
            </a:r>
            <a:endParaRPr lang="en-US" dirty="0"/>
          </a:p>
        </p:txBody>
      </p:sp>
      <p:sp>
        <p:nvSpPr>
          <p:cNvPr id="10" name="Freeform 5"/>
          <p:cNvSpPr>
            <a:spLocks/>
          </p:cNvSpPr>
          <p:nvPr/>
        </p:nvSpPr>
        <p:spPr bwMode="gray">
          <a:xfrm>
            <a:off x="816188" y="384723"/>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1" name="Picture Placeholder 10" descr="An empty placeholder to add an image. Click on the placeholder and select the image that you wish to add"/>
          <p:cNvSpPr>
            <a:spLocks noGrp="1"/>
          </p:cNvSpPr>
          <p:nvPr>
            <p:ph type="pic" sz="quarter" idx="15"/>
          </p:nvPr>
        </p:nvSpPr>
        <p:spPr>
          <a:xfrm>
            <a:off x="1013022" y="538232"/>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a:noAutofit/>
          </a:bodyPr>
          <a:lstStyle>
            <a:lvl1pPr marL="0" indent="0" algn="ctr">
              <a:buNone/>
              <a:defRPr/>
            </a:lvl1pPr>
          </a:lstStyle>
          <a:p>
            <a:r>
              <a:rPr lang="en-US" smtClean="0"/>
              <a:t>Click icon to add picture</a:t>
            </a:r>
            <a:endParaRPr lang="en-US"/>
          </a:p>
        </p:txBody>
      </p:sp>
      <p:sp>
        <p:nvSpPr>
          <p:cNvPr id="12" name="Freeform 5"/>
          <p:cNvSpPr>
            <a:spLocks/>
          </p:cNvSpPr>
          <p:nvPr/>
        </p:nvSpPr>
        <p:spPr bwMode="gray">
          <a:xfrm>
            <a:off x="816188" y="2478361"/>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3" name="Picture Placeholder 12" descr="An empty placeholder to add an image. Click on the placeholder and select the image that you wish to add"/>
          <p:cNvSpPr>
            <a:spLocks noGrp="1"/>
          </p:cNvSpPr>
          <p:nvPr>
            <p:ph type="pic" sz="quarter" idx="16"/>
          </p:nvPr>
        </p:nvSpPr>
        <p:spPr>
          <a:xfrm>
            <a:off x="1013022" y="2631870"/>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a:noAutofit/>
          </a:bodyPr>
          <a:lstStyle>
            <a:lvl1pPr marL="0" indent="0" algn="ctr">
              <a:buNone/>
              <a:defRPr/>
            </a:lvl1pPr>
          </a:lstStyle>
          <a:p>
            <a:r>
              <a:rPr lang="en-US" smtClean="0"/>
              <a:t>Click icon to add picture</a:t>
            </a:r>
            <a:endParaRPr lang="en-US"/>
          </a:p>
        </p:txBody>
      </p:sp>
      <p:sp>
        <p:nvSpPr>
          <p:cNvPr id="14" name="Freeform 5"/>
          <p:cNvSpPr>
            <a:spLocks/>
          </p:cNvSpPr>
          <p:nvPr/>
        </p:nvSpPr>
        <p:spPr bwMode="gray">
          <a:xfrm>
            <a:off x="816188" y="4571999"/>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5" name="Picture Placeholder 14" descr="An empty placeholder to add an image. Click on the placeholder and select the image that you wish to add"/>
          <p:cNvSpPr>
            <a:spLocks noGrp="1"/>
          </p:cNvSpPr>
          <p:nvPr>
            <p:ph type="pic" sz="quarter" idx="17"/>
          </p:nvPr>
        </p:nvSpPr>
        <p:spPr>
          <a:xfrm>
            <a:off x="1013022" y="4725508"/>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a:noAutofit/>
          </a:bodyPr>
          <a:lstStyle>
            <a:lvl1pPr marL="0" indent="0" algn="ctr">
              <a:buNone/>
              <a:defRPr/>
            </a:lvl1pPr>
          </a:lstStyle>
          <a:p>
            <a:r>
              <a:rPr lang="en-US" smtClean="0"/>
              <a:t>Click icon to add picture</a:t>
            </a:r>
            <a:endParaRPr lang="en-US" dirty="0"/>
          </a:p>
        </p:txBody>
      </p:sp>
      <p:sp>
        <p:nvSpPr>
          <p:cNvPr id="20" name="Freeform 5"/>
          <p:cNvSpPr>
            <a:spLocks/>
          </p:cNvSpPr>
          <p:nvPr/>
        </p:nvSpPr>
        <p:spPr bwMode="gray">
          <a:xfrm>
            <a:off x="4182533" y="3448511"/>
            <a:ext cx="5232399" cy="3020023"/>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21" name="Picture Placeholder 20" descr="An empty placeholder to add an image. Click on the placeholder and select the image that you wish to add"/>
          <p:cNvSpPr>
            <a:spLocks noGrp="1"/>
          </p:cNvSpPr>
          <p:nvPr>
            <p:ph type="pic" sz="quarter" idx="18"/>
          </p:nvPr>
        </p:nvSpPr>
        <p:spPr>
          <a:xfrm>
            <a:off x="4424435" y="3619782"/>
            <a:ext cx="4748594" cy="2677481"/>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a:noAutofit/>
          </a:bodyPr>
          <a:lstStyle>
            <a:lvl1pPr marL="0" indent="0" algn="ctr">
              <a:buNone/>
              <a:defRPr/>
            </a:lvl1pPr>
          </a:lstStyle>
          <a:p>
            <a:r>
              <a:rPr lang="en-US" smtClean="0"/>
              <a:t>Click icon to add picture</a:t>
            </a:r>
            <a:endParaRPr lang="en-US" dirty="0"/>
          </a:p>
        </p:txBody>
      </p:sp>
    </p:spTree>
    <p:extLst>
      <p:ext uri="{BB962C8B-B14F-4D97-AF65-F5344CB8AC3E}">
        <p14:creationId xmlns:p14="http://schemas.microsoft.com/office/powerpoint/2010/main" val="864672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7FC8593D-7C47-471E-A8DF-97AC4FFD13F5}" type="datetimeFigureOut">
              <a:rPr lang="en-US" smtClean="0"/>
              <a:t>5/26/2020</a:t>
            </a:fld>
            <a:endParaRPr lang="en-US"/>
          </a:p>
        </p:txBody>
      </p:sp>
      <p:sp>
        <p:nvSpPr>
          <p:cNvPr id="6" name="Slide Number Placeholder 5"/>
          <p:cNvSpPr>
            <a:spLocks noGrp="1"/>
          </p:cNvSpPr>
          <p:nvPr>
            <p:ph type="sldNum" sz="quarter" idx="12"/>
          </p:nvPr>
        </p:nvSpPr>
        <p:spPr/>
        <p:txBody>
          <a:bodyPr/>
          <a:lstStyle/>
          <a:p>
            <a:fld id="{289D71E3-7D81-4C24-B9D8-6B108755C64C}" type="slidenum">
              <a:rPr lang="en-US" smtClean="0"/>
              <a:t>‹#›</a:t>
            </a:fld>
            <a:endParaRPr lang="en-US"/>
          </a:p>
        </p:txBody>
      </p:sp>
    </p:spTree>
    <p:extLst>
      <p:ext uri="{BB962C8B-B14F-4D97-AF65-F5344CB8AC3E}">
        <p14:creationId xmlns:p14="http://schemas.microsoft.com/office/powerpoint/2010/main" val="1443261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65125"/>
            <a:ext cx="1828799" cy="49403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24000" y="365125"/>
            <a:ext cx="6858000" cy="4940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7FC8593D-7C47-471E-A8DF-97AC4FFD13F5}" type="datetimeFigureOut">
              <a:rPr lang="en-US" smtClean="0"/>
              <a:t>5/26/2020</a:t>
            </a:fld>
            <a:endParaRPr lang="en-US"/>
          </a:p>
        </p:txBody>
      </p:sp>
      <p:sp>
        <p:nvSpPr>
          <p:cNvPr id="6" name="Slide Number Placeholder 5"/>
          <p:cNvSpPr>
            <a:spLocks noGrp="1"/>
          </p:cNvSpPr>
          <p:nvPr>
            <p:ph type="sldNum" sz="quarter" idx="12"/>
          </p:nvPr>
        </p:nvSpPr>
        <p:spPr/>
        <p:txBody>
          <a:bodyPr/>
          <a:lstStyle/>
          <a:p>
            <a:fld id="{289D71E3-7D81-4C24-B9D8-6B108755C64C}" type="slidenum">
              <a:rPr lang="en-US" smtClean="0"/>
              <a:t>‹#›</a:t>
            </a:fld>
            <a:endParaRPr lang="en-US"/>
          </a:p>
        </p:txBody>
      </p:sp>
    </p:spTree>
    <p:extLst>
      <p:ext uri="{BB962C8B-B14F-4D97-AF65-F5344CB8AC3E}">
        <p14:creationId xmlns:p14="http://schemas.microsoft.com/office/powerpoint/2010/main" val="3926244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7FC8593D-7C47-471E-A8DF-97AC4FFD13F5}" type="datetimeFigureOut">
              <a:rPr lang="en-US" smtClean="0"/>
              <a:t>5/26/2020</a:t>
            </a:fld>
            <a:endParaRPr lang="en-US"/>
          </a:p>
        </p:txBody>
      </p:sp>
      <p:sp>
        <p:nvSpPr>
          <p:cNvPr id="6" name="Slide Number Placeholder 5"/>
          <p:cNvSpPr>
            <a:spLocks noGrp="1"/>
          </p:cNvSpPr>
          <p:nvPr>
            <p:ph type="sldNum" sz="quarter" idx="12"/>
          </p:nvPr>
        </p:nvSpPr>
        <p:spPr/>
        <p:txBody>
          <a:bodyPr/>
          <a:lstStyle/>
          <a:p>
            <a:fld id="{289D71E3-7D81-4C24-B9D8-6B108755C64C}" type="slidenum">
              <a:rPr lang="en-US" smtClean="0"/>
              <a:t>‹#›</a:t>
            </a:fld>
            <a:endParaRPr lang="en-US"/>
          </a:p>
        </p:txBody>
      </p:sp>
    </p:spTree>
    <p:extLst>
      <p:ext uri="{BB962C8B-B14F-4D97-AF65-F5344CB8AC3E}">
        <p14:creationId xmlns:p14="http://schemas.microsoft.com/office/powerpoint/2010/main" val="1035739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434" t="422"/>
          <a:stretch/>
        </p:blipFill>
        <p:spPr>
          <a:xfrm>
            <a:off x="0" y="0"/>
            <a:ext cx="12188952" cy="6857176"/>
          </a:xfrm>
          <a:prstGeom prst="rect">
            <a:avLst/>
          </a:prstGeom>
        </p:spPr>
      </p:pic>
      <p:sp>
        <p:nvSpPr>
          <p:cNvPr id="2" name="Title 1"/>
          <p:cNvSpPr>
            <a:spLocks noGrp="1"/>
          </p:cNvSpPr>
          <p:nvPr>
            <p:ph type="title"/>
          </p:nvPr>
        </p:nvSpPr>
        <p:spPr>
          <a:xfrm>
            <a:off x="3352800" y="533400"/>
            <a:ext cx="7315200" cy="1828800"/>
          </a:xfrm>
        </p:spPr>
        <p:txBody>
          <a:bodyPr anchor="b">
            <a:normAutofit/>
          </a:bodyPr>
          <a:lstStyle>
            <a:lvl1pPr>
              <a:defRPr sz="4400"/>
            </a:lvl1pPr>
          </a:lstStyle>
          <a:p>
            <a:r>
              <a:rPr lang="en-US" smtClean="0"/>
              <a:t>Click to edit Master title style</a:t>
            </a:r>
            <a:endParaRPr lang="en-US"/>
          </a:p>
        </p:txBody>
      </p:sp>
      <p:sp>
        <p:nvSpPr>
          <p:cNvPr id="3" name="Text Placeholder 2"/>
          <p:cNvSpPr>
            <a:spLocks noGrp="1"/>
          </p:cNvSpPr>
          <p:nvPr>
            <p:ph type="body" idx="1"/>
          </p:nvPr>
        </p:nvSpPr>
        <p:spPr>
          <a:xfrm>
            <a:off x="3352800" y="2438400"/>
            <a:ext cx="5486400" cy="914400"/>
          </a:xfrm>
        </p:spPr>
        <p:txBody>
          <a:bodyPr>
            <a:normAutofit/>
          </a:bodyPr>
          <a:lstStyle>
            <a:lvl1pPr marL="0" indent="0">
              <a:spcBef>
                <a:spcPts val="1200"/>
              </a:spcBef>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279508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0" y="1825625"/>
            <a:ext cx="438912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78880" y="1825625"/>
            <a:ext cx="438912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7FC8593D-7C47-471E-A8DF-97AC4FFD13F5}" type="datetimeFigureOut">
              <a:rPr lang="en-US" smtClean="0"/>
              <a:t>5/26/2020</a:t>
            </a:fld>
            <a:endParaRPr lang="en-US"/>
          </a:p>
        </p:txBody>
      </p:sp>
      <p:sp>
        <p:nvSpPr>
          <p:cNvPr id="7" name="Slide Number Placeholder 6"/>
          <p:cNvSpPr>
            <a:spLocks noGrp="1"/>
          </p:cNvSpPr>
          <p:nvPr>
            <p:ph type="sldNum" sz="quarter" idx="12"/>
          </p:nvPr>
        </p:nvSpPr>
        <p:spPr/>
        <p:txBody>
          <a:bodyPr/>
          <a:lstStyle/>
          <a:p>
            <a:fld id="{289D71E3-7D81-4C24-B9D8-6B108755C64C}" type="slidenum">
              <a:rPr lang="en-US" smtClean="0"/>
              <a:t>‹#›</a:t>
            </a:fld>
            <a:endParaRPr lang="en-US"/>
          </a:p>
        </p:txBody>
      </p:sp>
    </p:spTree>
    <p:extLst>
      <p:ext uri="{BB962C8B-B14F-4D97-AF65-F5344CB8AC3E}">
        <p14:creationId xmlns:p14="http://schemas.microsoft.com/office/powerpoint/2010/main" val="1625302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a:xfrm>
            <a:off x="1524000" y="1828799"/>
            <a:ext cx="4389120" cy="795867"/>
          </a:xfrm>
        </p:spPr>
        <p:txBody>
          <a:bodyPr anchor="ctr">
            <a:normAutofit/>
          </a:bodyPr>
          <a:lstStyle>
            <a:lvl1pPr marL="0" indent="0">
              <a:spcBef>
                <a:spcPts val="0"/>
              </a:spcBef>
              <a:buNone/>
              <a:defRPr sz="2400" b="0">
                <a:solidFill>
                  <a:schemeClr val="accent4">
                    <a:lumMod val="7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4000" y="2624666"/>
            <a:ext cx="4389120" cy="267546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78880" y="1828799"/>
            <a:ext cx="4389120" cy="795867"/>
          </a:xfrm>
        </p:spPr>
        <p:txBody>
          <a:bodyPr anchor="ctr">
            <a:normAutofit/>
          </a:bodyPr>
          <a:lstStyle>
            <a:lvl1pPr marL="0" indent="0">
              <a:spcBef>
                <a:spcPts val="0"/>
              </a:spcBef>
              <a:buNone/>
              <a:defRPr sz="2400" b="0">
                <a:solidFill>
                  <a:schemeClr val="accent4">
                    <a:lumMod val="7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78880" y="2624666"/>
            <a:ext cx="4389120" cy="267546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7FC8593D-7C47-471E-A8DF-97AC4FFD13F5}" type="datetimeFigureOut">
              <a:rPr lang="en-US" smtClean="0"/>
              <a:t>5/26/2020</a:t>
            </a:fld>
            <a:endParaRPr lang="en-US"/>
          </a:p>
        </p:txBody>
      </p:sp>
      <p:sp>
        <p:nvSpPr>
          <p:cNvPr id="9" name="Slide Number Placeholder 8"/>
          <p:cNvSpPr>
            <a:spLocks noGrp="1"/>
          </p:cNvSpPr>
          <p:nvPr>
            <p:ph type="sldNum" sz="quarter" idx="12"/>
          </p:nvPr>
        </p:nvSpPr>
        <p:spPr/>
        <p:txBody>
          <a:bodyPr/>
          <a:lstStyle/>
          <a:p>
            <a:fld id="{289D71E3-7D81-4C24-B9D8-6B108755C64C}" type="slidenum">
              <a:rPr lang="en-US" smtClean="0"/>
              <a:t>‹#›</a:t>
            </a:fld>
            <a:endParaRPr lang="en-US"/>
          </a:p>
        </p:txBody>
      </p:sp>
    </p:spTree>
    <p:extLst>
      <p:ext uri="{BB962C8B-B14F-4D97-AF65-F5344CB8AC3E}">
        <p14:creationId xmlns:p14="http://schemas.microsoft.com/office/powerpoint/2010/main" val="2900086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7FC8593D-7C47-471E-A8DF-97AC4FFD13F5}" type="datetimeFigureOut">
              <a:rPr lang="en-US" smtClean="0"/>
              <a:t>5/26/2020</a:t>
            </a:fld>
            <a:endParaRPr lang="en-US"/>
          </a:p>
        </p:txBody>
      </p:sp>
      <p:sp>
        <p:nvSpPr>
          <p:cNvPr id="5" name="Slide Number Placeholder 4"/>
          <p:cNvSpPr>
            <a:spLocks noGrp="1"/>
          </p:cNvSpPr>
          <p:nvPr>
            <p:ph type="sldNum" sz="quarter" idx="12"/>
          </p:nvPr>
        </p:nvSpPr>
        <p:spPr/>
        <p:txBody>
          <a:bodyPr/>
          <a:lstStyle/>
          <a:p>
            <a:fld id="{289D71E3-7D81-4C24-B9D8-6B108755C64C}" type="slidenum">
              <a:rPr lang="en-US" smtClean="0"/>
              <a:t>‹#›</a:t>
            </a:fld>
            <a:endParaRPr lang="en-US"/>
          </a:p>
        </p:txBody>
      </p:sp>
    </p:spTree>
    <p:extLst>
      <p:ext uri="{BB962C8B-B14F-4D97-AF65-F5344CB8AC3E}">
        <p14:creationId xmlns:p14="http://schemas.microsoft.com/office/powerpoint/2010/main" val="645025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7FC8593D-7C47-471E-A8DF-97AC4FFD13F5}" type="datetimeFigureOut">
              <a:rPr lang="en-US" smtClean="0"/>
              <a:t>5/26/2020</a:t>
            </a:fld>
            <a:endParaRPr lang="en-US"/>
          </a:p>
        </p:txBody>
      </p:sp>
      <p:sp>
        <p:nvSpPr>
          <p:cNvPr id="4" name="Slide Number Placeholder 3"/>
          <p:cNvSpPr>
            <a:spLocks noGrp="1"/>
          </p:cNvSpPr>
          <p:nvPr>
            <p:ph type="sldNum" sz="quarter" idx="12"/>
          </p:nvPr>
        </p:nvSpPr>
        <p:spPr/>
        <p:txBody>
          <a:bodyPr/>
          <a:lstStyle/>
          <a:p>
            <a:fld id="{289D71E3-7D81-4C24-B9D8-6B108755C64C}" type="slidenum">
              <a:rPr lang="en-US" smtClean="0"/>
              <a:t>‹#›</a:t>
            </a:fld>
            <a:endParaRPr lang="en-US"/>
          </a:p>
        </p:txBody>
      </p:sp>
    </p:spTree>
    <p:extLst>
      <p:ext uri="{BB962C8B-B14F-4D97-AF65-F5344CB8AC3E}">
        <p14:creationId xmlns:p14="http://schemas.microsoft.com/office/powerpoint/2010/main" val="3580071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4400" y="1828800"/>
            <a:ext cx="5943600" cy="3476625"/>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523999" y="1828800"/>
            <a:ext cx="2926080" cy="3476625"/>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7FC8593D-7C47-471E-A8DF-97AC4FFD13F5}" type="datetimeFigureOut">
              <a:rPr lang="en-US" smtClean="0"/>
              <a:t>5/26/2020</a:t>
            </a:fld>
            <a:endParaRPr lang="en-US"/>
          </a:p>
        </p:txBody>
      </p:sp>
      <p:sp>
        <p:nvSpPr>
          <p:cNvPr id="7" name="Slide Number Placeholder 6"/>
          <p:cNvSpPr>
            <a:spLocks noGrp="1"/>
          </p:cNvSpPr>
          <p:nvPr>
            <p:ph type="sldNum" sz="quarter" idx="12"/>
          </p:nvPr>
        </p:nvSpPr>
        <p:spPr/>
        <p:txBody>
          <a:bodyPr/>
          <a:lstStyle/>
          <a:p>
            <a:fld id="{289D71E3-7D81-4C24-B9D8-6B108755C64C}" type="slidenum">
              <a:rPr lang="en-US" smtClean="0"/>
              <a:t>‹#›</a:t>
            </a:fld>
            <a:endParaRPr lang="en-US"/>
          </a:p>
        </p:txBody>
      </p:sp>
    </p:spTree>
    <p:extLst>
      <p:ext uri="{BB962C8B-B14F-4D97-AF65-F5344CB8AC3E}">
        <p14:creationId xmlns:p14="http://schemas.microsoft.com/office/powerpoint/2010/main" val="807354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Freeform 5"/>
          <p:cNvSpPr>
            <a:spLocks/>
          </p:cNvSpPr>
          <p:nvPr/>
        </p:nvSpPr>
        <p:spPr bwMode="gray">
          <a:xfrm>
            <a:off x="804333" y="1695450"/>
            <a:ext cx="5596467" cy="3295650"/>
          </a:xfrm>
          <a:custGeom>
            <a:avLst/>
            <a:gdLst>
              <a:gd name="T0" fmla="*/ 1279 w 1347"/>
              <a:gd name="T1" fmla="*/ 919 h 986"/>
              <a:gd name="T2" fmla="*/ 65 w 1347"/>
              <a:gd name="T3" fmla="*/ 919 h 986"/>
              <a:gd name="T4" fmla="*/ 65 w 1347"/>
              <a:gd name="T5" fmla="*/ 64 h 986"/>
              <a:gd name="T6" fmla="*/ 1279 w 1347"/>
              <a:gd name="T7" fmla="*/ 64 h 986"/>
              <a:gd name="T8" fmla="*/ 1279 w 1347"/>
              <a:gd name="T9" fmla="*/ 919 h 986"/>
            </a:gdLst>
            <a:ahLst/>
            <a:cxnLst>
              <a:cxn ang="0">
                <a:pos x="T0" y="T1"/>
              </a:cxn>
              <a:cxn ang="0">
                <a:pos x="T2" y="T3"/>
              </a:cxn>
              <a:cxn ang="0">
                <a:pos x="T4" y="T5"/>
              </a:cxn>
              <a:cxn ang="0">
                <a:pos x="T6" y="T7"/>
              </a:cxn>
              <a:cxn ang="0">
                <a:pos x="T8" y="T9"/>
              </a:cxn>
            </a:cxnLst>
            <a:rect l="0" t="0" r="r" b="b"/>
            <a:pathLst>
              <a:path w="1347" h="986">
                <a:moveTo>
                  <a:pt x="1279" y="919"/>
                </a:moveTo>
                <a:cubicBezTo>
                  <a:pt x="1211" y="986"/>
                  <a:pt x="121" y="974"/>
                  <a:pt x="65" y="919"/>
                </a:cubicBezTo>
                <a:cubicBezTo>
                  <a:pt x="9" y="863"/>
                  <a:pt x="0" y="128"/>
                  <a:pt x="65" y="64"/>
                </a:cubicBezTo>
                <a:cubicBezTo>
                  <a:pt x="130" y="0"/>
                  <a:pt x="1217" y="3"/>
                  <a:pt x="1279" y="64"/>
                </a:cubicBezTo>
                <a:cubicBezTo>
                  <a:pt x="1341" y="125"/>
                  <a:pt x="1347" y="852"/>
                  <a:pt x="1279" y="919"/>
                </a:cubicBezTo>
                <a:close/>
              </a:path>
            </a:pathLst>
          </a:custGeom>
          <a:solidFill>
            <a:srgbClr val="FFFFFF"/>
          </a:solidFill>
          <a:ln>
            <a:noFill/>
          </a:ln>
          <a:effectLst>
            <a:outerShdw blurRad="317500" dist="63500" dir="2700000" algn="tl" rotWithShape="0">
              <a:prstClr val="black">
                <a:alpha val="30000"/>
              </a:prstClr>
            </a:outerShdw>
          </a:effectLst>
          <a:extLst/>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12" name="Picture Placeholder 11" descr="An empty placeholder to add an image. Click on the placeholder and select the image that you wish to add"/>
          <p:cNvSpPr>
            <a:spLocks noGrp="1"/>
          </p:cNvSpPr>
          <p:nvPr>
            <p:ph type="pic" idx="1"/>
          </p:nvPr>
        </p:nvSpPr>
        <p:spPr>
          <a:xfrm>
            <a:off x="1006022" y="1874520"/>
            <a:ext cx="5193089" cy="2937510"/>
          </a:xfrm>
          <a:custGeom>
            <a:avLst/>
            <a:gdLst>
              <a:gd name="connsiteX0" fmla="*/ 2531359 w 5066932"/>
              <a:gd name="connsiteY0" fmla="*/ 21 h 2945784"/>
              <a:gd name="connsiteX1" fmla="*/ 4878015 w 5066932"/>
              <a:gd name="connsiteY1" fmla="*/ 145719 h 2945784"/>
              <a:gd name="connsiteX2" fmla="*/ 4878015 w 5066932"/>
              <a:gd name="connsiteY2" fmla="*/ 2803241 h 2945784"/>
              <a:gd name="connsiteX3" fmla="*/ 175988 w 5066932"/>
              <a:gd name="connsiteY3" fmla="*/ 2803241 h 2945784"/>
              <a:gd name="connsiteX4" fmla="*/ 175988 w 5066932"/>
              <a:gd name="connsiteY4" fmla="*/ 145719 h 2945784"/>
              <a:gd name="connsiteX5" fmla="*/ 2531359 w 5066932"/>
              <a:gd name="connsiteY5" fmla="*/ 21 h 2945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66932" h="2945784">
                <a:moveTo>
                  <a:pt x="2531359" y="21"/>
                </a:moveTo>
                <a:cubicBezTo>
                  <a:pt x="3645379" y="1187"/>
                  <a:pt x="4757946" y="50918"/>
                  <a:pt x="4878015" y="145719"/>
                </a:cubicBezTo>
                <a:cubicBezTo>
                  <a:pt x="5118151" y="335320"/>
                  <a:pt x="5141390" y="2594991"/>
                  <a:pt x="4878015" y="2803241"/>
                </a:cubicBezTo>
                <a:cubicBezTo>
                  <a:pt x="4614639" y="3011491"/>
                  <a:pt x="392886" y="2974193"/>
                  <a:pt x="175988" y="2803241"/>
                </a:cubicBezTo>
                <a:cubicBezTo>
                  <a:pt x="-40909" y="2629181"/>
                  <a:pt x="-75768" y="344644"/>
                  <a:pt x="175988" y="145719"/>
                </a:cubicBezTo>
                <a:cubicBezTo>
                  <a:pt x="301866" y="46256"/>
                  <a:pt x="1417339" y="-1144"/>
                  <a:pt x="2531359" y="21"/>
                </a:cubicBezTo>
                <a:close/>
              </a:path>
            </a:pathLst>
          </a:custGeom>
          <a:solidFill>
            <a:schemeClr val="accent2">
              <a:lumMod val="20000"/>
              <a:lumOff val="80000"/>
            </a:schemeClr>
          </a:solidFill>
        </p:spPr>
        <p:txBody>
          <a:bodyPr wrap="square" tIns="365760">
            <a:no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7010400" y="2245995"/>
            <a:ext cx="3657600" cy="219456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7FC8593D-7C47-471E-A8DF-97AC4FFD13F5}" type="datetimeFigureOut">
              <a:rPr lang="en-US" smtClean="0"/>
              <a:t>5/26/2020</a:t>
            </a:fld>
            <a:endParaRPr lang="en-US"/>
          </a:p>
        </p:txBody>
      </p:sp>
      <p:sp>
        <p:nvSpPr>
          <p:cNvPr id="7" name="Slide Number Placeholder 6"/>
          <p:cNvSpPr>
            <a:spLocks noGrp="1"/>
          </p:cNvSpPr>
          <p:nvPr>
            <p:ph type="sldNum" sz="quarter" idx="12"/>
          </p:nvPr>
        </p:nvSpPr>
        <p:spPr/>
        <p:txBody>
          <a:bodyPr/>
          <a:lstStyle/>
          <a:p>
            <a:fld id="{289D71E3-7D81-4C24-B9D8-6B108755C64C}" type="slidenum">
              <a:rPr lang="en-US" smtClean="0"/>
              <a:t>‹#›</a:t>
            </a:fld>
            <a:endParaRPr lang="en-US"/>
          </a:p>
        </p:txBody>
      </p:sp>
    </p:spTree>
    <p:extLst>
      <p:ext uri="{BB962C8B-B14F-4D97-AF65-F5344CB8AC3E}">
        <p14:creationId xmlns:p14="http://schemas.microsoft.com/office/powerpoint/2010/main" val="651318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16" cstate="print">
            <a:extLst>
              <a:ext uri="{28A0092B-C50C-407E-A947-70E740481C1C}">
                <a14:useLocalDpi xmlns:a14="http://schemas.microsoft.com/office/drawing/2010/main" val="0"/>
              </a:ext>
            </a:extLst>
          </a:blip>
          <a:srcRect l="525" t="511" r="525" b="2999"/>
          <a:stretch/>
        </p:blipFill>
        <p:spPr>
          <a:xfrm>
            <a:off x="0" y="0"/>
            <a:ext cx="12188826" cy="6858000"/>
          </a:xfrm>
          <a:prstGeom prst="rect">
            <a:avLst/>
          </a:prstGeom>
        </p:spPr>
      </p:pic>
      <p:sp>
        <p:nvSpPr>
          <p:cNvPr id="2" name="Title Placeholder 1"/>
          <p:cNvSpPr>
            <a:spLocks noGrp="1"/>
          </p:cNvSpPr>
          <p:nvPr>
            <p:ph type="title"/>
          </p:nvPr>
        </p:nvSpPr>
        <p:spPr>
          <a:xfrm>
            <a:off x="838200" y="365126"/>
            <a:ext cx="9829800" cy="1082674"/>
          </a:xfrm>
          <a:prstGeom prst="rect">
            <a:avLst/>
          </a:prstGeom>
        </p:spPr>
        <p:txBody>
          <a:bodyPr vert="horz" lIns="91440" tIns="45720" rIns="91440" bIns="45720" rtlCol="0" anchor="b">
            <a:normAutofit/>
          </a:bodyPr>
          <a:lstStyle/>
          <a:p>
            <a:r>
              <a:rPr lang="en-US" smtClean="0"/>
              <a:t>Click to edit Master title style</a:t>
            </a:r>
            <a:endParaRPr lang="en-US"/>
          </a:p>
        </p:txBody>
      </p:sp>
      <p:sp>
        <p:nvSpPr>
          <p:cNvPr id="3" name="Text Placeholder 2"/>
          <p:cNvSpPr>
            <a:spLocks noGrp="1"/>
          </p:cNvSpPr>
          <p:nvPr>
            <p:ph type="body" idx="1"/>
          </p:nvPr>
        </p:nvSpPr>
        <p:spPr>
          <a:xfrm>
            <a:off x="1524000" y="1828800"/>
            <a:ext cx="91440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2209800" y="6416675"/>
            <a:ext cx="4572000" cy="365125"/>
          </a:xfrm>
          <a:prstGeom prst="rect">
            <a:avLst/>
          </a:prstGeom>
        </p:spPr>
        <p:txBody>
          <a:bodyPr vert="horz" lIns="91440" tIns="45720" rIns="91440" bIns="45720" rtlCol="0" anchor="ctr"/>
          <a:lstStyle>
            <a:lvl1pPr algn="l">
              <a:defRPr sz="1100">
                <a:solidFill>
                  <a:schemeClr val="tx1"/>
                </a:solidFill>
              </a:defRPr>
            </a:lvl1pPr>
          </a:lstStyle>
          <a:p>
            <a:r>
              <a:rPr lang="en-US" dirty="0"/>
              <a:t>Add a footer</a:t>
            </a:r>
          </a:p>
        </p:txBody>
      </p:sp>
      <p:sp>
        <p:nvSpPr>
          <p:cNvPr id="4" name="Date Placeholder 3"/>
          <p:cNvSpPr>
            <a:spLocks noGrp="1"/>
          </p:cNvSpPr>
          <p:nvPr>
            <p:ph type="dt" sz="half" idx="2"/>
          </p:nvPr>
        </p:nvSpPr>
        <p:spPr>
          <a:xfrm>
            <a:off x="7010400" y="6416675"/>
            <a:ext cx="1371600" cy="365125"/>
          </a:xfrm>
          <a:prstGeom prst="rect">
            <a:avLst/>
          </a:prstGeom>
        </p:spPr>
        <p:txBody>
          <a:bodyPr vert="horz" lIns="91440" tIns="45720" rIns="91440" bIns="45720" rtlCol="0" anchor="ctr"/>
          <a:lstStyle>
            <a:lvl1pPr algn="r">
              <a:defRPr sz="1100">
                <a:solidFill>
                  <a:schemeClr val="tx1"/>
                </a:solidFill>
              </a:defRPr>
            </a:lvl1pPr>
          </a:lstStyle>
          <a:p>
            <a:fld id="{7FC8593D-7C47-471E-A8DF-97AC4FFD13F5}" type="datetimeFigureOut">
              <a:rPr lang="en-US" smtClean="0"/>
              <a:pPr/>
              <a:t>5/26/2020</a:t>
            </a:fld>
            <a:endParaRPr lang="en-US" dirty="0"/>
          </a:p>
        </p:txBody>
      </p:sp>
      <p:sp>
        <p:nvSpPr>
          <p:cNvPr id="6" name="Slide Number Placeholder 5"/>
          <p:cNvSpPr>
            <a:spLocks noGrp="1"/>
          </p:cNvSpPr>
          <p:nvPr>
            <p:ph type="sldNum" sz="quarter" idx="4"/>
          </p:nvPr>
        </p:nvSpPr>
        <p:spPr>
          <a:xfrm>
            <a:off x="8610600" y="6416675"/>
            <a:ext cx="838200" cy="365125"/>
          </a:xfrm>
          <a:prstGeom prst="rect">
            <a:avLst/>
          </a:prstGeom>
        </p:spPr>
        <p:txBody>
          <a:bodyPr vert="horz" lIns="91440" tIns="45720" rIns="91440" bIns="45720" rtlCol="0" anchor="ctr"/>
          <a:lstStyle>
            <a:lvl1pPr algn="r">
              <a:defRPr sz="1100">
                <a:solidFill>
                  <a:schemeClr val="tx1"/>
                </a:solidFill>
              </a:defRPr>
            </a:lvl1pPr>
          </a:lstStyle>
          <a:p>
            <a:fld id="{289D71E3-7D81-4C24-B9D8-6B108755C64C}" type="slidenum">
              <a:rPr lang="en-US" smtClean="0"/>
              <a:pPr/>
              <a:t>‹#›</a:t>
            </a:fld>
            <a:endParaRPr lang="en-US" dirty="0"/>
          </a:p>
        </p:txBody>
      </p:sp>
    </p:spTree>
    <p:extLst>
      <p:ext uri="{BB962C8B-B14F-4D97-AF65-F5344CB8AC3E}">
        <p14:creationId xmlns:p14="http://schemas.microsoft.com/office/powerpoint/2010/main" val="361654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2" r:id="rId11"/>
    <p:sldLayoutId id="2147483661" r:id="rId12"/>
    <p:sldLayoutId id="2147483658" r:id="rId13"/>
    <p:sldLayoutId id="2147483659"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Arial" panose="020B0604020202020204"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Font typeface="Arial" panose="020B0604020202020204" pitchFamily="34" charset="0"/>
        <a:buChar char="•"/>
        <a:defRPr sz="1800" kern="1200">
          <a:solidFill>
            <a:schemeClr val="tx1"/>
          </a:solidFill>
          <a:latin typeface="+mn-lt"/>
          <a:ea typeface="+mn-ea"/>
          <a:cs typeface="+mn-cs"/>
        </a:defRPr>
      </a:lvl2pPr>
      <a:lvl3pPr marL="685800" indent="-182880" algn="l" defTabSz="914400" rtl="0" eaLnBrk="1" latinLnBrk="0" hangingPunct="1">
        <a:lnSpc>
          <a:spcPct val="90000"/>
        </a:lnSpc>
        <a:spcBef>
          <a:spcPts val="600"/>
        </a:spcBef>
        <a:buFont typeface="Arial" panose="020B0604020202020204"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4pPr>
      <a:lvl5pPr marL="11430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6pPr>
      <a:lvl7pPr marL="16002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8pPr>
      <a:lvl9pPr marL="20574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0800" y="304800"/>
            <a:ext cx="6705600" cy="1752600"/>
          </a:xfrm>
        </p:spPr>
        <p:txBody>
          <a:bodyPr/>
          <a:lstStyle/>
          <a:p>
            <a:r>
              <a:rPr lang="sr-Cyrl-RS" dirty="0" smtClean="0"/>
              <a:t>Физичко васпитање</a:t>
            </a:r>
            <a:endParaRPr lang="en-US" dirty="0"/>
          </a:p>
        </p:txBody>
      </p:sp>
      <p:sp>
        <p:nvSpPr>
          <p:cNvPr id="3" name="Subtitle 2"/>
          <p:cNvSpPr>
            <a:spLocks noGrp="1"/>
          </p:cNvSpPr>
          <p:nvPr>
            <p:ph type="subTitle" idx="1"/>
          </p:nvPr>
        </p:nvSpPr>
        <p:spPr>
          <a:xfrm>
            <a:off x="2743200" y="2438400"/>
            <a:ext cx="5181600" cy="1295400"/>
          </a:xfrm>
        </p:spPr>
        <p:txBody>
          <a:bodyPr>
            <a:normAutofit/>
          </a:bodyPr>
          <a:lstStyle/>
          <a:p>
            <a:r>
              <a:rPr lang="sr-Cyrl-RS" dirty="0" smtClean="0"/>
              <a:t>3. разред</a:t>
            </a:r>
          </a:p>
          <a:p>
            <a:endParaRPr lang="sr-Cyrl-RS" dirty="0" smtClean="0"/>
          </a:p>
        </p:txBody>
      </p:sp>
    </p:spTree>
    <p:extLst>
      <p:ext uri="{BB962C8B-B14F-4D97-AF65-F5344CB8AC3E}">
        <p14:creationId xmlns:p14="http://schemas.microsoft.com/office/powerpoint/2010/main" val="2798047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65126"/>
            <a:ext cx="9144000" cy="1082674"/>
          </a:xfrm>
        </p:spPr>
        <p:txBody>
          <a:bodyPr/>
          <a:lstStyle/>
          <a:p>
            <a:r>
              <a:rPr lang="sr-Cyrl-RS" dirty="0" smtClean="0"/>
              <a:t>Елементарне игре</a:t>
            </a:r>
            <a:endParaRPr lang="en-US" dirty="0"/>
          </a:p>
        </p:txBody>
      </p:sp>
      <p:sp>
        <p:nvSpPr>
          <p:cNvPr id="3" name="Content Placeholder 2"/>
          <p:cNvSpPr>
            <a:spLocks noGrp="1"/>
          </p:cNvSpPr>
          <p:nvPr>
            <p:ph idx="1"/>
          </p:nvPr>
        </p:nvSpPr>
        <p:spPr>
          <a:xfrm>
            <a:off x="1524000" y="2057400"/>
            <a:ext cx="9144000" cy="3246120"/>
          </a:xfrm>
        </p:spPr>
        <p:txBody>
          <a:bodyPr/>
          <a:lstStyle/>
          <a:p>
            <a:r>
              <a:rPr lang="sr-Cyrl-RS" dirty="0" smtClean="0"/>
              <a:t>Драги трећаци, дошли сте до краја трећег разреда. До сада сте научили много нових елементарних игара. Ваш задатак је да одеберете једну која вам се највише свидела или вам била најзабавнија и одиграте је. То можете извести и са вашим укућанима (родитељима, браћом или сестрама). Забавите се и уживајте. </a:t>
            </a:r>
          </a:p>
          <a:p>
            <a:pPr marL="0" indent="0">
              <a:buNone/>
            </a:pPr>
            <a:endParaRPr lang="sr-Cyrl-RS" dirty="0"/>
          </a:p>
          <a:p>
            <a:pPr marL="0" indent="0">
              <a:buNone/>
            </a:pPr>
            <a:endParaRPr lang="sr-Cyrl-RS" dirty="0" smtClean="0"/>
          </a:p>
          <a:p>
            <a:pPr marL="0" indent="0">
              <a:buNone/>
            </a:pPr>
            <a:r>
              <a:rPr lang="sr-Cyrl-RS" dirty="0" smtClean="0"/>
              <a:t>                            Леп провод на летњем распусту. Видимо се!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15400" y="4114800"/>
            <a:ext cx="1600200" cy="972343"/>
          </a:xfrm>
          <a:prstGeom prst="rect">
            <a:avLst/>
          </a:prstGeom>
        </p:spPr>
      </p:pic>
    </p:spTree>
    <p:extLst>
      <p:ext uri="{BB962C8B-B14F-4D97-AF65-F5344CB8AC3E}">
        <p14:creationId xmlns:p14="http://schemas.microsoft.com/office/powerpoint/2010/main" val="4014992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Children Friends 16x9">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choolyard kids education presentation, album (widescreen).potx" id="{B61009BD-7448-452D-9EB3-A92629EDAAF7}" vid="{D5A61431-CA5A-45CA-9A81-30AAFC8F1B2C}"/>
    </a:ext>
  </a:extLst>
</a:theme>
</file>

<file path=ppt/theme/theme2.xml><?xml version="1.0" encoding="utf-8"?>
<a:theme xmlns:a="http://schemas.openxmlformats.org/drawingml/2006/main" name="Office Theme">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9EDF6667-B669-49A4-BBE6-2132BA71C0C7}">
  <ds:schemaRefs>
    <ds:schemaRef ds:uri="http://schemas.microsoft.com/sharepoint/v3/contenttype/forms"/>
  </ds:schemaRefs>
</ds:datastoreItem>
</file>

<file path=customXml/itemProps2.xml><?xml version="1.0" encoding="utf-8"?>
<ds:datastoreItem xmlns:ds="http://schemas.openxmlformats.org/officeDocument/2006/customXml" ds:itemID="{4A369AEE-D726-45B1-ACA9-0D6048C368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DA15C6C-6BB6-4DB6-B7D6-7F14EAB2CC5C}">
  <ds:schemaRefs>
    <ds:schemaRef ds:uri="http://purl.org/dc/elements/1.1/"/>
    <ds:schemaRef ds:uri="http://schemas.microsoft.com/office/infopath/2007/PartnerControls"/>
    <ds:schemaRef ds:uri="http://schemas.microsoft.com/office/2006/metadata/properties"/>
    <ds:schemaRef ds:uri="http://purl.org/dc/terms/"/>
    <ds:schemaRef ds:uri="http://schemas.microsoft.com/office/2006/documentManagement/types"/>
    <ds:schemaRef ds:uri="http://schemas.openxmlformats.org/package/2006/metadata/core-properties"/>
    <ds:schemaRef ds:uri="40262f94-9f35-4ac3-9a90-690165a166b7"/>
    <ds:schemaRef ds:uri="a4f35948-e619-41b3-aa29-22878b09cfd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Schoolyard kids education presentation, album (widescreen)</Template>
  <TotalTime>542</TotalTime>
  <Words>74</Words>
  <Application>Microsoft Office PowerPoint</Application>
  <PresentationFormat>Widescreen</PresentationFormat>
  <Paragraphs>7</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Times New Roman</vt:lpstr>
      <vt:lpstr>Children Friends 16x9</vt:lpstr>
      <vt:lpstr>Физичко васпитање</vt:lpstr>
      <vt:lpstr>Елементарне игре</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Физичко васпитање</dc:title>
  <dc:creator>Natasa</dc:creator>
  <cp:keywords/>
  <cp:lastModifiedBy>Natasa</cp:lastModifiedBy>
  <cp:revision>51</cp:revision>
  <dcterms:created xsi:type="dcterms:W3CDTF">2020-04-21T17:04:18Z</dcterms:created>
  <dcterms:modified xsi:type="dcterms:W3CDTF">2020-05-26T16:36:35Z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TC038961019991</vt:lpwstr>
  </property>
  <property fmtid="{D5CDD505-2E9C-101B-9397-08002B2CF9AE}" pid="3" name="ContentTypeId">
    <vt:lpwstr>0x010100AA3F7D94069FF64A86F7DFF56D60E3BE</vt:lpwstr>
  </property>
</Properties>
</file>